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371" r:id="rId2"/>
    <p:sldId id="277" r:id="rId3"/>
    <p:sldId id="288" r:id="rId4"/>
    <p:sldId id="387" r:id="rId5"/>
    <p:sldId id="313" r:id="rId6"/>
    <p:sldId id="392" r:id="rId7"/>
    <p:sldId id="388" r:id="rId8"/>
    <p:sldId id="373" r:id="rId9"/>
    <p:sldId id="374" r:id="rId10"/>
    <p:sldId id="389" r:id="rId11"/>
    <p:sldId id="375" r:id="rId12"/>
    <p:sldId id="390" r:id="rId13"/>
    <p:sldId id="376" r:id="rId14"/>
    <p:sldId id="378" r:id="rId15"/>
    <p:sldId id="393" r:id="rId16"/>
    <p:sldId id="395" r:id="rId17"/>
    <p:sldId id="396" r:id="rId18"/>
    <p:sldId id="397" r:id="rId19"/>
    <p:sldId id="398" r:id="rId20"/>
    <p:sldId id="394" r:id="rId21"/>
    <p:sldId id="391" r:id="rId22"/>
    <p:sldId id="377" r:id="rId23"/>
    <p:sldId id="379" r:id="rId24"/>
    <p:sldId id="385" r:id="rId25"/>
    <p:sldId id="333" r:id="rId26"/>
    <p:sldId id="383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3302" autoAdjust="0"/>
  </p:normalViewPr>
  <p:slideViewPr>
    <p:cSldViewPr snapToGrid="0">
      <p:cViewPr>
        <p:scale>
          <a:sx n="100" d="100"/>
          <a:sy n="100" d="100"/>
        </p:scale>
        <p:origin x="18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B1686-0224-4D7C-9B75-4F1F7F1B4FBA}" type="datetimeFigureOut">
              <a:rPr lang="fr-FR" smtClean="0"/>
              <a:t>20/02/2021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57F78-2AE0-4212-9C11-3F2E7B404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925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Un </a:t>
            </a:r>
            <a:r>
              <a:rPr lang="fr-FR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portefoli</a:t>
            </a:r>
            <a:r>
              <a:rPr lang="fr-FR" sz="1200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 à plusieurs buts : Se faire connaitre, montrer de </a:t>
            </a:r>
            <a:r>
              <a:rPr lang="fr-FR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comptétence</a:t>
            </a:r>
            <a:r>
              <a:rPr lang="fr-FR" sz="1200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 Trouver stage ou alternance,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3422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 tableau</a:t>
            </a:r>
          </a:p>
          <a:p>
            <a:endParaRPr lang="fr-FR" dirty="0"/>
          </a:p>
          <a:p>
            <a:r>
              <a:rPr lang="fr-FR" dirty="0" err="1"/>
              <a:t>Margin</a:t>
            </a:r>
            <a:r>
              <a:rPr lang="fr-FR" dirty="0"/>
              <a:t>: auto; </a:t>
            </a:r>
            <a:r>
              <a:rPr lang="fr-FR" dirty="0">
                <a:sym typeface="Wingdings" panose="05000000000000000000" pitchFamily="2" charset="2"/>
              </a:rPr>
              <a:t> Permet de centrer le tableau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898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enlever les effets du &lt;a&gt;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284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994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517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392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585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484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présentation optimal  de moi </a:t>
            </a:r>
            <a:r>
              <a:rPr lang="fr-FR" dirty="0" err="1"/>
              <a:t>m^me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392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338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333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131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Permet de décoller l'image est le </a:t>
            </a:r>
            <a:r>
              <a:rPr lang="fr-F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F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endParaRPr lang="fr-F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131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But de cette rubrique, et de faire une </a:t>
            </a:r>
            <a:r>
              <a:rPr lang="fr-FR" dirty="0" err="1"/>
              <a:t>preview</a:t>
            </a:r>
            <a:r>
              <a:rPr lang="fr-FR" dirty="0"/>
              <a:t> des tableaux virgule et un bouton cliquable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831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.image-globale</a:t>
            </a:r>
            <a:r>
              <a:rPr lang="fr-F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fr-FR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fr-FR" sz="2800" b="0" i="0" u="none" strike="noStrike" baseline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800" b="0" i="0" u="none" strike="noStrike" baseline="0" dirty="0">
                <a:solidFill>
                  <a:srgbClr val="D4D4D4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fr-FR" sz="1800" b="0" i="0" u="none" strike="noStrike" baseline="0" dirty="0">
                <a:solidFill>
                  <a:srgbClr val="FF3860"/>
                </a:solidFill>
                <a:latin typeface="Roboto-Regular"/>
              </a:rPr>
              <a:t> </a:t>
            </a:r>
            <a:r>
              <a:rPr lang="fr-F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fr-FR" sz="1800" b="0" i="0" u="none" strike="noStrike" baseline="0" dirty="0">
                <a:solidFill>
                  <a:srgbClr val="FF3860"/>
                </a:solidFill>
                <a:latin typeface="Roboto-Regular"/>
              </a:rPr>
              <a:t> </a:t>
            </a:r>
            <a:r>
              <a:rPr lang="fr-FR" sz="1800" b="1" i="0" u="none" strike="noStrike" baseline="0" dirty="0">
                <a:solidFill>
                  <a:srgbClr val="363636"/>
                </a:solidFill>
                <a:latin typeface="Roboto-Bold"/>
              </a:rPr>
              <a:t>dont le parent direct 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est un élément </a:t>
            </a:r>
            <a:r>
              <a:rPr lang="fr-FR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image-globale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b="0" i="0" u="none" strike="noStrike" baseline="0" dirty="0">
              <a:solidFill>
                <a:srgbClr val="4A4A4A"/>
              </a:solidFill>
              <a:latin typeface="Roboto-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</a:rPr>
              <a:t>50% au centre -200 car le centre de l’image est a gauche est non au centre </a:t>
            </a:r>
            <a:r>
              <a:rPr lang="fr-FR" sz="1800" b="0" i="0" u="none" strike="noStrike" baseline="0" dirty="0">
                <a:solidFill>
                  <a:srgbClr val="4A4A4A"/>
                </a:solidFill>
                <a:latin typeface="Roboto-Regular"/>
                <a:sym typeface="Wingdings" panose="05000000000000000000" pitchFamily="2" charset="2"/>
              </a:rPr>
              <a:t> on met au centre est un enlève la moitié de l’image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020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Keyframe</a:t>
            </a:r>
            <a:endParaRPr lang="fr-FR" dirty="0"/>
          </a:p>
          <a:p>
            <a:r>
              <a:rPr lang="fr-FR" dirty="0"/>
              <a:t>JS pour clique du bouton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57F78-2AE0-4212-9C11-3F2E7B40417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94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43DA9C-D895-41AE-B539-0CED95CD0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8C9D7D-D24D-44DC-AC8D-01C2860C3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9EAB94-20E7-4084-865E-CF7BA75AF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6F259D-E5E5-4073-BEC9-55340F7A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E1D7E4-2379-4556-B08C-7DDE48A8F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353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C282DF-ABFB-417F-9228-4C4B3F36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033271-16B4-487E-8941-4F68E4F8D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A53BE6-AE31-49D5-B861-14A080C5C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C6C3DE-98B0-463B-9C67-A6DB5ED1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0F9AC1-874F-4830-B09B-0B556BA7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029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8D9FAC9-F94D-472C-AE24-594CBE045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5D70EDC-E8A8-4ED1-A4F7-EC1C47D9F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86371C-3DE0-4A5F-A8B7-BFF9E74B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85D198-12C8-4430-9CDF-7D58DE7B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067DF-6402-464D-86C1-012EF844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18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368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961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752728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3660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BDDFCE-5FA2-41EC-A385-768463A8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4E6613-1A96-4802-9BD3-E181D59E6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89BFA6-9F12-4C66-B222-E9E9ED9A9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5C1BD-CEDD-470C-B42C-37910893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0BD894-C834-4214-B8D8-C96CB778C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9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329317-7C33-4003-ACBC-BB48E10F1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67F604-F4F4-4A2D-BD48-AA4DBA20E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26925D-A798-455D-AB13-6D463838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D76151-14B2-42A1-AD43-EC432787D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5DA3D4-41E3-4B55-8E55-FB836D1A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994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388A9-F5A4-43CA-956B-CCAE78D9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7FF680-ABA0-4374-B6E2-EDEE89672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051960-8EBA-40F0-89EF-9BAA5653E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983610-F331-42C7-9C1E-8B751CDF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41A72A-FC47-44A2-A7DE-99C174DC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DC1DFE-281F-4195-9F29-F687EDB65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97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C0FD8B-88FD-48CD-A0BF-E2654B2F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3008BB-1045-4316-BA4C-5C751644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999BBD-59BE-4F4C-BAA0-06FCBC117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33E47F6-C49F-4F19-8393-7A29D375F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2F02FB-5726-4C67-8A58-707B49CB5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989BE1B-EC0E-4213-A8C5-B115FF7D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74E5E4C-3BDC-4E49-B788-1FD1E531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7FA78F-4F7C-40F5-AFA3-497C5260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26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5C95FF-2C92-4EA1-82F0-1FB33266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D33B37-F89F-4A3C-9201-296C971A4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14F7855-854B-45E6-9A1F-4A7D74879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452057-B75E-44C5-8722-C58660E0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51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FD789B4-1EA3-4FF8-8FE0-9687AF518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5E4901-855A-4EF5-99E5-16CE60225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17016D-CB5E-4E73-B690-1898D7C2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79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A31568-351D-400D-94BB-10473C588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226B8-02CA-4D84-995F-0A23B504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895FD15-E32E-4ED3-BB77-FC7633165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10CD8A-96F4-44EF-8C39-A203E1D93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7885D3-9216-4C2D-962B-63EA1D59E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A56AA2-0D4E-4099-9D16-2FC6A4CE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325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DC9B20-CBC6-462A-850C-223AA4EB5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CEFE6C5-F293-478A-ADF9-1EC8F71B4D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EF9D79-5FC4-45BB-8F62-B5544048E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66F209-3436-4A71-9060-4516F7BBC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BD42F4-B72D-473B-BFC6-ED344194C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2E4AE9-0874-4E1A-BB55-A0910AA3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4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80C69F9-83DA-464B-BB0A-F70D5B79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400EB1-15C8-49B1-986D-DE9BCDE86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A250DF-7B4F-4C59-AA16-478233B975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19639F-6E84-4A12-9D9C-E206878B2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C67668-C222-42AF-A21E-3B425F020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0BB91-2AC9-429D-8B07-537513ADA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04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hyperlink" Target="index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index.html" TargetMode="External"/><Relationship Id="rId4" Type="http://schemas.openxmlformats.org/officeDocument/2006/relationships/image" Target="../media/image6.sv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CB4E0828-6693-4422-B727-51ECC070E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183732">
            <a:off x="1290157" y="3179933"/>
            <a:ext cx="3994916" cy="19680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9066" y="1035114"/>
            <a:ext cx="765386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800" dirty="0">
                <a:latin typeface="Titillium Light" charset="0"/>
                <a:ea typeface="Titillium Light" charset="0"/>
                <a:cs typeface="Titillium Light" charset="0"/>
              </a:rPr>
              <a:t>Site Web : Jean Yves Langlois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32602" y="1605432"/>
            <a:ext cx="3726795" cy="201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fr-FR" sz="1600" b="1" spc="200" dirty="0">
                <a:latin typeface="Titillium" charset="0"/>
                <a:ea typeface="Titillium" charset="0"/>
                <a:cs typeface="Titillium" charset="0"/>
              </a:rPr>
              <a:t>Florian </a:t>
            </a:r>
            <a:r>
              <a:rPr lang="fr-FR" sz="1600" b="1" spc="200" dirty="0" err="1">
                <a:latin typeface="Titillium" charset="0"/>
                <a:ea typeface="Titillium" charset="0"/>
                <a:cs typeface="Titillium" charset="0"/>
              </a:rPr>
              <a:t>Havard</a:t>
            </a:r>
            <a:r>
              <a:rPr lang="fr-FR" sz="1600" b="1" spc="200" dirty="0">
                <a:latin typeface="Titillium" charset="0"/>
                <a:ea typeface="Titillium" charset="0"/>
                <a:cs typeface="Titillium" charset="0"/>
              </a:rPr>
              <a:t> et Antoine Gillet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410481DD-7F4D-4648-89DB-135AE4F5A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5675">
            <a:off x="1304002" y="2968204"/>
            <a:ext cx="4132250" cy="3474290"/>
          </a:xfrm>
          <a:prstGeom prst="rect">
            <a:avLst/>
          </a:prstGeom>
        </p:spPr>
      </p:pic>
      <p:cxnSp>
        <p:nvCxnSpPr>
          <p:cNvPr id="12" name="Straight Connector 2">
            <a:extLst>
              <a:ext uri="{FF2B5EF4-FFF2-40B4-BE49-F238E27FC236}">
                <a16:creationId xmlns:a16="http://schemas.microsoft.com/office/drawing/2014/main" id="{3553BF6A-9F22-41AD-8BD2-C7A8DE4044B0}"/>
              </a:ext>
            </a:extLst>
          </p:cNvPr>
          <p:cNvCxnSpPr/>
          <p:nvPr/>
        </p:nvCxnSpPr>
        <p:spPr>
          <a:xfrm>
            <a:off x="5750603" y="1982381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79E8E1FB-8762-4259-8B46-2AF7A595C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52" y="2621263"/>
            <a:ext cx="5851754" cy="407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5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A propos de Lui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8F5AB91-E181-466B-B65A-A29B839F8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0"/>
          <a:stretch/>
        </p:blipFill>
        <p:spPr>
          <a:xfrm>
            <a:off x="88776" y="1441620"/>
            <a:ext cx="6942431" cy="25266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0464EEE-566A-4DE7-B983-55F5FE35D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7" y="4303167"/>
            <a:ext cx="7217300" cy="148292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7399200-B77E-4D66-A071-4E673F309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188" y="1645258"/>
            <a:ext cx="1706430" cy="101171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A5E15F6-B80D-4DCA-83D9-439E59744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2618" y="1632233"/>
            <a:ext cx="1837288" cy="10046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A0CC072-2A60-44E4-8CD8-847E5C55F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6188" y="2933858"/>
            <a:ext cx="1562715" cy="83667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C983A1-4C3C-4C76-973A-199FBA4443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6864" y="2976585"/>
            <a:ext cx="2036995" cy="79394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C56003B-54C2-47C0-887E-9EEFF831609A}"/>
              </a:ext>
            </a:extLst>
          </p:cNvPr>
          <p:cNvSpPr/>
          <p:nvPr/>
        </p:nvSpPr>
        <p:spPr>
          <a:xfrm>
            <a:off x="336550" y="4419600"/>
            <a:ext cx="2057400" cy="15875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D906D2-52B2-4BAE-A2D7-7C49C8AD9203}"/>
              </a:ext>
            </a:extLst>
          </p:cNvPr>
          <p:cNvSpPr/>
          <p:nvPr/>
        </p:nvSpPr>
        <p:spPr>
          <a:xfrm>
            <a:off x="152400" y="1530350"/>
            <a:ext cx="1479550" cy="15875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F03FA8-B191-47E1-9EC4-E54E3AABDB1F}"/>
              </a:ext>
            </a:extLst>
          </p:cNvPr>
          <p:cNvSpPr/>
          <p:nvPr/>
        </p:nvSpPr>
        <p:spPr>
          <a:xfrm flipV="1">
            <a:off x="9492352" y="1579214"/>
            <a:ext cx="1695990" cy="105767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93AEBE13-7554-4039-BA17-7A1772D404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2350" y="2911595"/>
            <a:ext cx="2497116" cy="85893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16FEA03-1847-404F-BC3C-B660A28B5412}"/>
              </a:ext>
            </a:extLst>
          </p:cNvPr>
          <p:cNvSpPr/>
          <p:nvPr/>
        </p:nvSpPr>
        <p:spPr>
          <a:xfrm>
            <a:off x="234950" y="1909412"/>
            <a:ext cx="1327150" cy="992537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06051C-FF71-44FE-A71E-A53DFA7F7216}"/>
              </a:ext>
            </a:extLst>
          </p:cNvPr>
          <p:cNvSpPr/>
          <p:nvPr/>
        </p:nvSpPr>
        <p:spPr>
          <a:xfrm>
            <a:off x="1145406" y="4577921"/>
            <a:ext cx="4310514" cy="15875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D307C2-75D0-405D-B1B3-204D7C2F7397}"/>
              </a:ext>
            </a:extLst>
          </p:cNvPr>
          <p:cNvSpPr/>
          <p:nvPr/>
        </p:nvSpPr>
        <p:spPr>
          <a:xfrm>
            <a:off x="9492351" y="2843343"/>
            <a:ext cx="2464697" cy="927189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470A46-CCF4-4148-AFA5-DC3A6126D643}"/>
              </a:ext>
            </a:extLst>
          </p:cNvPr>
          <p:cNvSpPr/>
          <p:nvPr/>
        </p:nvSpPr>
        <p:spPr>
          <a:xfrm>
            <a:off x="9651999" y="3349625"/>
            <a:ext cx="2263775" cy="15875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2ED413-2B46-4E4F-A120-8AC969A162A9}"/>
              </a:ext>
            </a:extLst>
          </p:cNvPr>
          <p:cNvSpPr/>
          <p:nvPr/>
        </p:nvSpPr>
        <p:spPr>
          <a:xfrm>
            <a:off x="1562100" y="1909413"/>
            <a:ext cx="101600" cy="110029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7B3FA2-AF9E-43BD-B6D9-FCB03AE986FD}"/>
              </a:ext>
            </a:extLst>
          </p:cNvPr>
          <p:cNvSpPr/>
          <p:nvPr/>
        </p:nvSpPr>
        <p:spPr>
          <a:xfrm rot="16200000">
            <a:off x="847727" y="2295329"/>
            <a:ext cx="101600" cy="132714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D4EE63-A655-45A4-BF18-BD6745239B1A}"/>
              </a:ext>
            </a:extLst>
          </p:cNvPr>
          <p:cNvSpPr/>
          <p:nvPr/>
        </p:nvSpPr>
        <p:spPr>
          <a:xfrm>
            <a:off x="336551" y="4577921"/>
            <a:ext cx="808856" cy="15875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1C0B3E0-540B-44D5-A1AA-32AD9EB4A735}"/>
              </a:ext>
            </a:extLst>
          </p:cNvPr>
          <p:cNvSpPr/>
          <p:nvPr/>
        </p:nvSpPr>
        <p:spPr>
          <a:xfrm>
            <a:off x="5455919" y="4580667"/>
            <a:ext cx="1850157" cy="15875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D7C5D7-7509-454E-A720-60DDEE9FF560}"/>
              </a:ext>
            </a:extLst>
          </p:cNvPr>
          <p:cNvSpPr/>
          <p:nvPr/>
        </p:nvSpPr>
        <p:spPr>
          <a:xfrm>
            <a:off x="337720" y="4736241"/>
            <a:ext cx="3980280" cy="33528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1D2AAD-E077-4CF7-953B-E01A881D54A6}"/>
              </a:ext>
            </a:extLst>
          </p:cNvPr>
          <p:cNvSpPr/>
          <p:nvPr/>
        </p:nvSpPr>
        <p:spPr>
          <a:xfrm>
            <a:off x="1663699" y="1906666"/>
            <a:ext cx="5367507" cy="1522333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60E6CB-E902-4EAD-90ED-096D8F8D927E}"/>
              </a:ext>
            </a:extLst>
          </p:cNvPr>
          <p:cNvSpPr/>
          <p:nvPr/>
        </p:nvSpPr>
        <p:spPr>
          <a:xfrm>
            <a:off x="88775" y="3009704"/>
            <a:ext cx="1574923" cy="419295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79F492-C16E-4AEC-B85F-95DFAFE65328}"/>
              </a:ext>
            </a:extLst>
          </p:cNvPr>
          <p:cNvSpPr/>
          <p:nvPr/>
        </p:nvSpPr>
        <p:spPr>
          <a:xfrm>
            <a:off x="88773" y="1903258"/>
            <a:ext cx="152525" cy="110029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8D38782E-5B33-4D44-92AE-2BC5A65769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4865"/>
          <a:stretch/>
        </p:blipFill>
        <p:spPr>
          <a:xfrm>
            <a:off x="7686707" y="4047415"/>
            <a:ext cx="1524785" cy="836675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AFA276C9-F2B9-4C2B-8DF0-556EC542B12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9941"/>
          <a:stretch/>
        </p:blipFill>
        <p:spPr>
          <a:xfrm>
            <a:off x="9536864" y="4058707"/>
            <a:ext cx="1830925" cy="72994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072958E-C5DE-4F39-928F-6DCC611CE47C}"/>
              </a:ext>
            </a:extLst>
          </p:cNvPr>
          <p:cNvSpPr/>
          <p:nvPr/>
        </p:nvSpPr>
        <p:spPr>
          <a:xfrm>
            <a:off x="7863673" y="4474848"/>
            <a:ext cx="1285090" cy="158750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BC6410-7261-4F04-92D0-F4A189F59A4A}"/>
              </a:ext>
            </a:extLst>
          </p:cNvPr>
          <p:cNvSpPr/>
          <p:nvPr/>
        </p:nvSpPr>
        <p:spPr>
          <a:xfrm>
            <a:off x="1663698" y="2111426"/>
            <a:ext cx="5367507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272DDA-2BAA-413B-8057-E5A4A971309B}"/>
              </a:ext>
            </a:extLst>
          </p:cNvPr>
          <p:cNvSpPr/>
          <p:nvPr/>
        </p:nvSpPr>
        <p:spPr>
          <a:xfrm>
            <a:off x="1663697" y="2361354"/>
            <a:ext cx="5367507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FD69FF-E1AF-440E-9F87-3B295784D792}"/>
              </a:ext>
            </a:extLst>
          </p:cNvPr>
          <p:cNvSpPr/>
          <p:nvPr/>
        </p:nvSpPr>
        <p:spPr>
          <a:xfrm>
            <a:off x="1665619" y="2616353"/>
            <a:ext cx="536558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3F502B-3FD9-4508-8AD9-7A8F00BDDC63}"/>
              </a:ext>
            </a:extLst>
          </p:cNvPr>
          <p:cNvSpPr/>
          <p:nvPr/>
        </p:nvSpPr>
        <p:spPr>
          <a:xfrm>
            <a:off x="1665618" y="2866281"/>
            <a:ext cx="536558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202C9-3336-4AFA-98C8-08D05B130E4B}"/>
              </a:ext>
            </a:extLst>
          </p:cNvPr>
          <p:cNvSpPr/>
          <p:nvPr/>
        </p:nvSpPr>
        <p:spPr>
          <a:xfrm>
            <a:off x="86859" y="3103185"/>
            <a:ext cx="6944346" cy="174573"/>
          </a:xfrm>
          <a:prstGeom prst="rect">
            <a:avLst/>
          </a:prstGeom>
          <a:solidFill>
            <a:srgbClr val="00006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1B07A9B-9AC0-47B0-B6EF-E0487586EBAB}"/>
              </a:ext>
            </a:extLst>
          </p:cNvPr>
          <p:cNvSpPr/>
          <p:nvPr/>
        </p:nvSpPr>
        <p:spPr>
          <a:xfrm>
            <a:off x="9712208" y="4306674"/>
            <a:ext cx="1365368" cy="168174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823922-2071-4890-87EC-6F2316E1839D}"/>
              </a:ext>
            </a:extLst>
          </p:cNvPr>
          <p:cNvSpPr/>
          <p:nvPr/>
        </p:nvSpPr>
        <p:spPr>
          <a:xfrm>
            <a:off x="1783556" y="1953105"/>
            <a:ext cx="78582" cy="155988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D4523FF1-B619-41A6-B86A-1D484C708F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6706" y="5003839"/>
            <a:ext cx="2133929" cy="1196935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19AA644F-F2AF-4F7E-A723-49F1ECA196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93283" y="5035357"/>
            <a:ext cx="1574506" cy="995452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156BEF09-D752-4FEC-97E9-D546527F7F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6706" y="6274530"/>
            <a:ext cx="2014981" cy="5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44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 err="1"/>
              <a:t>Prè</a:t>
            </a:r>
            <a:r>
              <a:rPr lang="fr-FR" b="1" spc="200" dirty="0"/>
              <a:t> Tableau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Enregistrement d’écran 2">
            <a:hlinkClick r:id="" action="ppaction://media"/>
            <a:extLst>
              <a:ext uri="{FF2B5EF4-FFF2-40B4-BE49-F238E27FC236}">
                <a16:creationId xmlns:a16="http://schemas.microsoft.com/office/drawing/2014/main" id="{9229024D-4579-43C0-9997-1C56330AD16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05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6114" y="2006334"/>
            <a:ext cx="11099765" cy="386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0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 err="1"/>
              <a:t>Prè</a:t>
            </a:r>
            <a:r>
              <a:rPr lang="fr-FR" b="1" spc="200" dirty="0"/>
              <a:t> Tableau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fr-FR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85404A0A-D5DE-4649-9901-D4BC53A15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54" y="1539342"/>
            <a:ext cx="4804295" cy="50971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0FD4740-1373-48DC-A9D8-F51F341CB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59" y="1910817"/>
            <a:ext cx="2566988" cy="110762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B7C8751-D983-4F3F-95E5-3225C0A61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377" y="2381250"/>
            <a:ext cx="2815484" cy="42552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0D16F82-9DD3-4284-B44B-DBC54C8D8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338" y="3943360"/>
            <a:ext cx="1930229" cy="23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24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990035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Définition du style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BB6C18EF-A5ED-4104-9482-BE3D9D60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05" y="1659286"/>
            <a:ext cx="11771790" cy="15542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F35DB8-656F-49F9-906E-C4067FA54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81" y="3834894"/>
            <a:ext cx="6672531" cy="197061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83D995A-E004-4528-9554-5C12F70DD5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548"/>
          <a:stretch/>
        </p:blipFill>
        <p:spPr>
          <a:xfrm>
            <a:off x="7013316" y="3741924"/>
            <a:ext cx="2409825" cy="12460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E713917-772F-423B-B0CE-7BC5CBD46C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733" b="26814"/>
          <a:stretch/>
        </p:blipFill>
        <p:spPr>
          <a:xfrm>
            <a:off x="9572070" y="3741923"/>
            <a:ext cx="2409825" cy="124605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A0BFB80-6286-4FA5-880E-D39F2A1679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368"/>
          <a:stretch/>
        </p:blipFill>
        <p:spPr>
          <a:xfrm>
            <a:off x="8367157" y="5204148"/>
            <a:ext cx="2409825" cy="83061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21CB4E-E724-419B-BCD7-F18F5BBFED65}"/>
              </a:ext>
            </a:extLst>
          </p:cNvPr>
          <p:cNvSpPr/>
          <p:nvPr/>
        </p:nvSpPr>
        <p:spPr>
          <a:xfrm>
            <a:off x="7368502" y="4031813"/>
            <a:ext cx="1365368" cy="168174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325BA5-CEE4-449F-A76E-5243CBD451E5}"/>
              </a:ext>
            </a:extLst>
          </p:cNvPr>
          <p:cNvSpPr/>
          <p:nvPr/>
        </p:nvSpPr>
        <p:spPr>
          <a:xfrm>
            <a:off x="136624" y="1659286"/>
            <a:ext cx="11880000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727FF9-63FB-42B0-BED1-4A5E59B8D5B3}"/>
              </a:ext>
            </a:extLst>
          </p:cNvPr>
          <p:cNvSpPr/>
          <p:nvPr/>
        </p:nvSpPr>
        <p:spPr>
          <a:xfrm rot="16200000">
            <a:off x="-453750" y="2372059"/>
            <a:ext cx="1303147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6D0D88-AFD4-4B62-8DE2-9429E0E734E6}"/>
              </a:ext>
            </a:extLst>
          </p:cNvPr>
          <p:cNvSpPr/>
          <p:nvPr/>
        </p:nvSpPr>
        <p:spPr>
          <a:xfrm>
            <a:off x="136820" y="3084833"/>
            <a:ext cx="11880000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E92042-DE11-4B4A-9380-3F6398549723}"/>
              </a:ext>
            </a:extLst>
          </p:cNvPr>
          <p:cNvSpPr/>
          <p:nvPr/>
        </p:nvSpPr>
        <p:spPr>
          <a:xfrm rot="16200000">
            <a:off x="11295501" y="2372060"/>
            <a:ext cx="1303147" cy="122400"/>
          </a:xfrm>
          <a:prstGeom prst="rect">
            <a:avLst/>
          </a:prstGeom>
          <a:solidFill>
            <a:srgbClr val="FF66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902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Compteur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2AF70A1E-A5D4-4B93-BD80-EACC25CC3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6" y="1401477"/>
            <a:ext cx="8866801" cy="166893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7A48765-599A-4A1B-A294-D9FDCD505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35" y="3425308"/>
            <a:ext cx="3467145" cy="309363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8D3764C-CAA8-4C2B-9D11-08794F7C7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54" y="3433915"/>
            <a:ext cx="2067633" cy="11743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6A270C-27AB-47A0-B84A-A745E5776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370" y="3433914"/>
            <a:ext cx="3532989" cy="24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8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EC6493-665B-4213-A735-2AB27756E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1042858"/>
            <a:ext cx="8610600" cy="5086337"/>
          </a:xfrm>
        </p:spPr>
        <p:txBody>
          <a:bodyPr>
            <a:normAutofit fontScale="90000"/>
          </a:bodyPr>
          <a:lstStyle/>
          <a:p>
            <a:r>
              <a:rPr lang="fr-FR" sz="23900" dirty="0"/>
              <a:t>Qui-suis-je</a:t>
            </a:r>
          </a:p>
        </p:txBody>
      </p:sp>
    </p:spTree>
    <p:extLst>
      <p:ext uri="{BB962C8B-B14F-4D97-AF65-F5344CB8AC3E}">
        <p14:creationId xmlns:p14="http://schemas.microsoft.com/office/powerpoint/2010/main" val="2518639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EC6493-665B-4213-A735-2AB27756E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079" y="1070019"/>
            <a:ext cx="9326955" cy="5086337"/>
          </a:xfrm>
        </p:spPr>
        <p:txBody>
          <a:bodyPr>
            <a:normAutofit fontScale="90000"/>
          </a:bodyPr>
          <a:lstStyle/>
          <a:p>
            <a:r>
              <a:rPr lang="fr-FR" sz="23900" dirty="0"/>
              <a:t>Gravure</a:t>
            </a:r>
          </a:p>
        </p:txBody>
      </p:sp>
    </p:spTree>
    <p:extLst>
      <p:ext uri="{BB962C8B-B14F-4D97-AF65-F5344CB8AC3E}">
        <p14:creationId xmlns:p14="http://schemas.microsoft.com/office/powerpoint/2010/main" val="3013239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627990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Choix : Peinture ou gravure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D2865DD2-BA23-4F3E-960B-D94259FF3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82" y="3518133"/>
            <a:ext cx="5476541" cy="1669782"/>
          </a:xfrm>
          <a:prstGeom prst="rect">
            <a:avLst/>
          </a:prstGeom>
        </p:spPr>
      </p:pic>
      <p:pic>
        <p:nvPicPr>
          <p:cNvPr id="11" name="Enregistrement d’écran 10">
            <a:hlinkClick r:id="" action="ppaction://media"/>
            <a:extLst>
              <a:ext uri="{FF2B5EF4-FFF2-40B4-BE49-F238E27FC236}">
                <a16:creationId xmlns:a16="http://schemas.microsoft.com/office/drawing/2014/main" id="{2288F5BD-CD10-474C-B5E7-910990AC26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70085"/>
            <a:ext cx="12192000" cy="5905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08A4944-0195-4537-B908-CA6EA61A8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428" y="2502168"/>
            <a:ext cx="2226145" cy="145411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F88866F-7AF0-439C-8AA7-656AD02D0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0" y="3079983"/>
            <a:ext cx="2514600" cy="8763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1AEF2FF-3C21-45F7-BE22-81E751AB6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1554" y="4597366"/>
            <a:ext cx="2305196" cy="210696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C153933-5888-4F7A-A3E9-E6A69C7921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0555" y="4597365"/>
            <a:ext cx="2286894" cy="2106961"/>
          </a:xfrm>
          <a:prstGeom prst="rect">
            <a:avLst/>
          </a:prstGeom>
        </p:spPr>
      </p:pic>
      <p:sp>
        <p:nvSpPr>
          <p:cNvPr id="23" name="TextBox 6">
            <a:extLst>
              <a:ext uri="{FF2B5EF4-FFF2-40B4-BE49-F238E27FC236}">
                <a16:creationId xmlns:a16="http://schemas.microsoft.com/office/drawing/2014/main" id="{88AFBEB9-6877-41B9-8E2E-2E140411A3DB}"/>
              </a:ext>
            </a:extLst>
          </p:cNvPr>
          <p:cNvSpPr txBox="1"/>
          <p:nvPr/>
        </p:nvSpPr>
        <p:spPr>
          <a:xfrm>
            <a:off x="5981554" y="4445913"/>
            <a:ext cx="686791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1200" b="1" spc="200" dirty="0">
                <a:latin typeface="Titillium" charset="0"/>
                <a:ea typeface="Titillium" charset="0"/>
                <a:cs typeface="Titillium" charset="0"/>
              </a:rPr>
              <a:t>Gravure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534249E0-B05A-449C-BD1C-A8FE55BC159D}"/>
              </a:ext>
            </a:extLst>
          </p:cNvPr>
          <p:cNvSpPr txBox="1"/>
          <p:nvPr/>
        </p:nvSpPr>
        <p:spPr>
          <a:xfrm>
            <a:off x="8600555" y="4445913"/>
            <a:ext cx="747769" cy="1514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1200" b="1" spc="200" dirty="0">
                <a:latin typeface="Titillium" charset="0"/>
                <a:ea typeface="Titillium" charset="0"/>
                <a:cs typeface="Titillium" charset="0"/>
              </a:rPr>
              <a:t>Peinture</a:t>
            </a:r>
          </a:p>
        </p:txBody>
      </p:sp>
    </p:spTree>
    <p:extLst>
      <p:ext uri="{BB962C8B-B14F-4D97-AF65-F5344CB8AC3E}">
        <p14:creationId xmlns:p14="http://schemas.microsoft.com/office/powerpoint/2010/main" val="17134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Gravures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F65B24F-D84C-438A-B8DB-1350B8BD0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081733"/>
            <a:ext cx="7404819" cy="312844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A3D6725-8BD0-4A1B-A4D3-03F4AA25E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269" y="1947465"/>
            <a:ext cx="3518335" cy="3407396"/>
          </a:xfrm>
          <a:prstGeom prst="rect">
            <a:avLst/>
          </a:prstGeom>
        </p:spPr>
      </p:pic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E893B5F5-10D5-47DB-8241-E74712870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527912"/>
              </p:ext>
            </p:extLst>
          </p:nvPr>
        </p:nvGraphicFramePr>
        <p:xfrm>
          <a:off x="1360202" y="2316986"/>
          <a:ext cx="6365988" cy="2769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497">
                  <a:extLst>
                    <a:ext uri="{9D8B030D-6E8A-4147-A177-3AD203B41FA5}">
                      <a16:colId xmlns:a16="http://schemas.microsoft.com/office/drawing/2014/main" val="3886689781"/>
                    </a:ext>
                  </a:extLst>
                </a:gridCol>
                <a:gridCol w="1591497">
                  <a:extLst>
                    <a:ext uri="{9D8B030D-6E8A-4147-A177-3AD203B41FA5}">
                      <a16:colId xmlns:a16="http://schemas.microsoft.com/office/drawing/2014/main" val="3026897593"/>
                    </a:ext>
                  </a:extLst>
                </a:gridCol>
                <a:gridCol w="1591497">
                  <a:extLst>
                    <a:ext uri="{9D8B030D-6E8A-4147-A177-3AD203B41FA5}">
                      <a16:colId xmlns:a16="http://schemas.microsoft.com/office/drawing/2014/main" val="355066689"/>
                    </a:ext>
                  </a:extLst>
                </a:gridCol>
                <a:gridCol w="1591497">
                  <a:extLst>
                    <a:ext uri="{9D8B030D-6E8A-4147-A177-3AD203B41FA5}">
                      <a16:colId xmlns:a16="http://schemas.microsoft.com/office/drawing/2014/main" val="2236023495"/>
                    </a:ext>
                  </a:extLst>
                </a:gridCol>
              </a:tblGrid>
              <a:tr h="923121">
                <a:tc row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239920"/>
                  </a:ext>
                </a:extLst>
              </a:tr>
              <a:tr h="923121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435151"/>
                  </a:ext>
                </a:extLst>
              </a:tr>
              <a:tr h="92312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306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07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Gravures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177641D4-BC12-45A8-9F0D-D59E338A8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910" y="1985565"/>
            <a:ext cx="4034435" cy="370509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F9667C8-422B-4F40-AC51-DD264D18A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19" y="1983216"/>
            <a:ext cx="3300092" cy="319603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CA5C2BC-D23F-4A1F-B31B-64058AE18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837" y="1983216"/>
            <a:ext cx="2822814" cy="108179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F8245F6-ED4F-4B8A-9A68-6FFA38AE2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837" y="3223122"/>
            <a:ext cx="2822797" cy="224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01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1601386"/>
            <a:ext cx="2476035" cy="973777"/>
            <a:chOff x="6096000" y="1553630"/>
            <a:chExt cx="2476035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1279774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sujet choisi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89867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78348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508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EC6493-665B-4213-A735-2AB27756E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720" y="1060964"/>
            <a:ext cx="9879217" cy="5086337"/>
          </a:xfrm>
        </p:spPr>
        <p:txBody>
          <a:bodyPr>
            <a:normAutofit fontScale="90000"/>
          </a:bodyPr>
          <a:lstStyle/>
          <a:p>
            <a:r>
              <a:rPr lang="fr-FR" sz="23900" dirty="0"/>
              <a:t>Peinture</a:t>
            </a:r>
          </a:p>
        </p:txBody>
      </p:sp>
    </p:spTree>
    <p:extLst>
      <p:ext uri="{BB962C8B-B14F-4D97-AF65-F5344CB8AC3E}">
        <p14:creationId xmlns:p14="http://schemas.microsoft.com/office/powerpoint/2010/main" val="478700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Mes Expériences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75333BE-50BB-4FB9-97D7-5636E58028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t="18007" r="2898" b="22887"/>
          <a:stretch/>
        </p:blipFill>
        <p:spPr>
          <a:xfrm>
            <a:off x="1503811" y="1534211"/>
            <a:ext cx="3860040" cy="51471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585137D-A845-4E3F-9290-F122B6054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928" y="1534210"/>
            <a:ext cx="4964273" cy="29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10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Mes Projets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06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BD142434-980B-4E52-8BC7-84220B46C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436" y="1737656"/>
            <a:ext cx="9689122" cy="42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53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260381" cy="495486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fr-FR" b="1" spc="200" dirty="0"/>
              <a:t>Me contacter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06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7318207E-2F13-40DC-8A91-BE803954D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1528"/>
            <a:ext cx="12192000" cy="18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65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761778"/>
            <a:ext cx="1993274" cy="973777"/>
            <a:chOff x="6096000" y="1553630"/>
            <a:chExt cx="1993274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797013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projet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150259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3538740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  <p:grpSp>
        <p:nvGrpSpPr>
          <p:cNvPr id="34" name="Group 13">
            <a:extLst>
              <a:ext uri="{FF2B5EF4-FFF2-40B4-BE49-F238E27FC236}">
                <a16:creationId xmlns:a16="http://schemas.microsoft.com/office/drawing/2014/main" id="{92D6650D-2B32-4595-8CC3-F4E267B63486}"/>
              </a:ext>
            </a:extLst>
          </p:cNvPr>
          <p:cNvGrpSpPr/>
          <p:nvPr/>
        </p:nvGrpSpPr>
        <p:grpSpPr>
          <a:xfrm>
            <a:off x="6096000" y="4924863"/>
            <a:ext cx="2327749" cy="973777"/>
            <a:chOff x="6096000" y="1553630"/>
            <a:chExt cx="2327749" cy="973777"/>
          </a:xfrm>
        </p:grpSpPr>
        <p:sp>
          <p:nvSpPr>
            <p:cNvPr id="35" name="AutoShape 2">
              <a:extLst>
                <a:ext uri="{FF2B5EF4-FFF2-40B4-BE49-F238E27FC236}">
                  <a16:creationId xmlns:a16="http://schemas.microsoft.com/office/drawing/2014/main" id="{75223731-C087-4749-B418-DD14A1DA1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04</a:t>
              </a:r>
            </a:p>
          </p:txBody>
        </p:sp>
        <p:sp>
          <p:nvSpPr>
            <p:cNvPr id="36" name="TextBox 15">
              <a:extLst>
                <a:ext uri="{FF2B5EF4-FFF2-40B4-BE49-F238E27FC236}">
                  <a16:creationId xmlns:a16="http://schemas.microsoft.com/office/drawing/2014/main" id="{43B1EAB5-2B3E-4CD1-9CE0-070294253889}"/>
                </a:ext>
              </a:extLst>
            </p:cNvPr>
            <p:cNvSpPr txBox="1"/>
            <p:nvPr/>
          </p:nvSpPr>
          <p:spPr>
            <a:xfrm>
              <a:off x="7268048" y="1963603"/>
              <a:ext cx="115570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Hébergement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617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4371259"/>
            <a:ext cx="12192000" cy="65341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fr-FR" sz="4400" spc="600" dirty="0">
                <a:latin typeface="Titillium Light" charset="0"/>
              </a:rPr>
              <a:t>Le site</a:t>
            </a:r>
            <a:endParaRPr lang="fr-FR" sz="4400" spc="6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790702" y="5164962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endParaRPr lang="fr-FR" sz="1600" spc="300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FE7E6E0-B207-4E40-B7B5-9479DB548FAF}"/>
              </a:ext>
            </a:extLst>
          </p:cNvPr>
          <p:cNvGrpSpPr/>
          <p:nvPr/>
        </p:nvGrpSpPr>
        <p:grpSpPr>
          <a:xfrm>
            <a:off x="5115343" y="1811534"/>
            <a:ext cx="1961314" cy="1953849"/>
            <a:chOff x="5115343" y="1811534"/>
            <a:chExt cx="1961314" cy="1953849"/>
          </a:xfrm>
        </p:grpSpPr>
        <p:sp>
          <p:nvSpPr>
            <p:cNvPr id="17" name="AutoShape 2">
              <a:extLst>
                <a:ext uri="{FF2B5EF4-FFF2-40B4-BE49-F238E27FC236}">
                  <a16:creationId xmlns:a16="http://schemas.microsoft.com/office/drawing/2014/main" id="{D0532050-FD87-4C27-81BC-9EBFC835F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343" y="1811534"/>
              <a:ext cx="1961314" cy="1953849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 lang="fr-FR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329B85D2-C138-4E72-BB9B-347DBA191C6F}"/>
                </a:ext>
              </a:extLst>
            </p:cNvPr>
            <p:cNvGrpSpPr/>
            <p:nvPr/>
          </p:nvGrpSpPr>
          <p:grpSpPr>
            <a:xfrm>
              <a:off x="5667497" y="2279825"/>
              <a:ext cx="988984" cy="1017265"/>
              <a:chOff x="9164424" y="2142241"/>
              <a:chExt cx="988984" cy="1017265"/>
            </a:xfrm>
          </p:grpSpPr>
          <p:pic>
            <p:nvPicPr>
              <p:cNvPr id="8" name="Graphique 7" descr="Jouer contour">
                <a:extLst>
                  <a:ext uri="{FF2B5EF4-FFF2-40B4-BE49-F238E27FC236}">
                    <a16:creationId xmlns:a16="http://schemas.microsoft.com/office/drawing/2014/main" id="{3DA4B4AF-776F-4938-B677-5308EC34E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239008" y="22451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" name="Graphique 5" descr="Jouer avec un remplissage uni">
                <a:hlinkClick r:id="rId4" action="ppaction://hlinkfile"/>
                <a:extLst>
                  <a:ext uri="{FF2B5EF4-FFF2-40B4-BE49-F238E27FC236}">
                    <a16:creationId xmlns:a16="http://schemas.microsoft.com/office/drawing/2014/main" id="{7C6F766B-AA0A-4CA2-AD00-F7E64C3A3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64424" y="2142241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07964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99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5" name="Rectangle 24"/>
          <p:cNvSpPr/>
          <p:nvPr/>
        </p:nvSpPr>
        <p:spPr>
          <a:xfrm>
            <a:off x="2064470" y="2865458"/>
            <a:ext cx="8063060" cy="112708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spc="600" dirty="0">
                <a:latin typeface="Titillium" charset="0"/>
                <a:ea typeface="Titillium" charset="0"/>
                <a:cs typeface="Titillium" charset="0"/>
              </a:rPr>
              <a:t>Avez-vous des questions? </a:t>
            </a:r>
          </a:p>
        </p:txBody>
      </p:sp>
    </p:spTree>
    <p:extLst>
      <p:ext uri="{BB962C8B-B14F-4D97-AF65-F5344CB8AC3E}">
        <p14:creationId xmlns:p14="http://schemas.microsoft.com/office/powerpoint/2010/main" val="25882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3181257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Un site sur Jean Yves Langlois</a:t>
            </a:r>
          </a:p>
        </p:txBody>
      </p:sp>
      <p:cxnSp>
        <p:nvCxnSpPr>
          <p:cNvPr id="5" name="Straight Connector 2">
            <a:extLst>
              <a:ext uri="{FF2B5EF4-FFF2-40B4-BE49-F238E27FC236}">
                <a16:creationId xmlns:a16="http://schemas.microsoft.com/office/drawing/2014/main" id="{F030E973-5050-4792-BFF5-FEB5DF1D8444}"/>
              </a:ext>
            </a:extLst>
          </p:cNvPr>
          <p:cNvCxnSpPr>
            <a:cxnSpLocks/>
          </p:cNvCxnSpPr>
          <p:nvPr/>
        </p:nvCxnSpPr>
        <p:spPr>
          <a:xfrm>
            <a:off x="3724018" y="3020310"/>
            <a:ext cx="0" cy="81738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78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5921" y="1601386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3600">
                <a:latin typeface="Titillium Light" charset="0"/>
                <a:ea typeface="Titillium Light" charset="0"/>
                <a:cs typeface="Titillium Light" charset="0"/>
              </a:rPr>
              <a:t>Sommaire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75921" y="209550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096000" y="1601386"/>
            <a:ext cx="2476035" cy="973777"/>
            <a:chOff x="6096000" y="1553630"/>
            <a:chExt cx="2476035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2261" y="1964792"/>
              <a:ext cx="1279774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Le sujet choisi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89867"/>
            <a:ext cx="3092806" cy="973777"/>
            <a:chOff x="6096000" y="1553630"/>
            <a:chExt cx="3092806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2261" y="1964792"/>
              <a:ext cx="1896545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Traitement du Projet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78348"/>
            <a:ext cx="2257408" cy="973777"/>
            <a:chOff x="6096000" y="1553630"/>
            <a:chExt cx="2257408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fr-FR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80037" y="1964792"/>
              <a:ext cx="1073371" cy="151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Rendu final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190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760053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fr-FR" dirty="0"/>
              <a:t>Placement sur le site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226363"/>
            <a:ext cx="2678334" cy="683485"/>
            <a:chOff x="1790700" y="2395895"/>
            <a:chExt cx="2678334" cy="683485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Bannière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14662" y="2650929"/>
              <a:ext cx="1754372" cy="4284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Image de moi, et une phrase descriptive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226363"/>
            <a:ext cx="2722526" cy="683485"/>
            <a:chOff x="1790700" y="2395895"/>
            <a:chExt cx="2722526" cy="683485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A propos de moi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714661" y="2650929"/>
              <a:ext cx="1798565" cy="4284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Paragraphe descriptif, sur qui je suis, et mes passions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226363"/>
            <a:ext cx="2678334" cy="683485"/>
            <a:chOff x="1790700" y="2395895"/>
            <a:chExt cx="2678334" cy="683485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Ma formation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14662" y="2650929"/>
              <a:ext cx="1754372" cy="4284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Récapitule de mon parcours scolaire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1790700" y="3913648"/>
            <a:ext cx="2678334" cy="905084"/>
            <a:chOff x="1790700" y="2395895"/>
            <a:chExt cx="2678334" cy="905084"/>
          </a:xfrm>
        </p:grpSpPr>
        <p:sp>
          <p:nvSpPr>
            <p:cNvPr id="43" name="TextBox 4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compétences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714662" y="2650929"/>
              <a:ext cx="1754372" cy="65005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Montre mes compétences scolaires ainsi qu’extra-scolaire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3913648"/>
            <a:ext cx="2678334" cy="905084"/>
            <a:chOff x="1790700" y="2395895"/>
            <a:chExt cx="2678334" cy="905084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expériences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14662" y="2650929"/>
              <a:ext cx="1754372" cy="65005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Permet de voir toutes les expériences que j’ai pu acquérir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7722966" y="3913648"/>
            <a:ext cx="2678334" cy="905084"/>
            <a:chOff x="1790700" y="2395895"/>
            <a:chExt cx="2678334" cy="905084"/>
          </a:xfrm>
        </p:grpSpPr>
        <p:sp>
          <p:nvSpPr>
            <p:cNvPr id="53" name="TextBox 5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Mes projets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714662" y="2650929"/>
              <a:ext cx="1754372" cy="65005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Présentation bref des projets informatiques que j’ai pu faire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>
                  <a:latin typeface="Titillium Light" charset="0"/>
                  <a:ea typeface="Titillium Light" charset="0"/>
                  <a:cs typeface="Titillium Light" charset="0"/>
                </a:rPr>
                <a:t>06</a:t>
              </a: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46">
            <a:extLst>
              <a:ext uri="{FF2B5EF4-FFF2-40B4-BE49-F238E27FC236}">
                <a16:creationId xmlns:a16="http://schemas.microsoft.com/office/drawing/2014/main" id="{0D5D1872-DD03-4963-BA95-DF941A20CD17}"/>
              </a:ext>
            </a:extLst>
          </p:cNvPr>
          <p:cNvGrpSpPr/>
          <p:nvPr/>
        </p:nvGrpSpPr>
        <p:grpSpPr>
          <a:xfrm>
            <a:off x="4756833" y="5474256"/>
            <a:ext cx="2678334" cy="565019"/>
            <a:chOff x="1790700" y="2395895"/>
            <a:chExt cx="2678334" cy="565019"/>
          </a:xfrm>
        </p:grpSpPr>
        <p:sp>
          <p:nvSpPr>
            <p:cNvPr id="63" name="TextBox 47">
              <a:extLst>
                <a:ext uri="{FF2B5EF4-FFF2-40B4-BE49-F238E27FC236}">
                  <a16:creationId xmlns:a16="http://schemas.microsoft.com/office/drawing/2014/main" id="{59FF4486-445D-456C-8BCD-55E1FDD7A6FA}"/>
                </a:ext>
              </a:extLst>
            </p:cNvPr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 b="1" spc="200" dirty="0">
                  <a:latin typeface="Titillium" charset="0"/>
                  <a:ea typeface="Titillium" charset="0"/>
                  <a:cs typeface="Titillium" charset="0"/>
                </a:rPr>
                <a:t>Me contacter</a:t>
              </a:r>
            </a:p>
          </p:txBody>
        </p:sp>
        <p:sp>
          <p:nvSpPr>
            <p:cNvPr id="64" name="TextBox 48">
              <a:extLst>
                <a:ext uri="{FF2B5EF4-FFF2-40B4-BE49-F238E27FC236}">
                  <a16:creationId xmlns:a16="http://schemas.microsoft.com/office/drawing/2014/main" id="{47BCE4B7-103D-4C20-997F-3C01183AC63E}"/>
                </a:ext>
              </a:extLst>
            </p:cNvPr>
            <p:cNvSpPr txBox="1"/>
            <p:nvPr/>
          </p:nvSpPr>
          <p:spPr>
            <a:xfrm>
              <a:off x="2714662" y="2650929"/>
              <a:ext cx="1754372" cy="20685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fr-FR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Tous mes coordonnés</a:t>
              </a:r>
            </a:p>
          </p:txBody>
        </p:sp>
        <p:sp>
          <p:nvSpPr>
            <p:cNvPr id="65" name="TextBox 49">
              <a:extLst>
                <a:ext uri="{FF2B5EF4-FFF2-40B4-BE49-F238E27FC236}">
                  <a16:creationId xmlns:a16="http://schemas.microsoft.com/office/drawing/2014/main" id="{BBE1115D-5ACA-4A0F-BB95-2636A274EC47}"/>
                </a:ext>
              </a:extLst>
            </p:cNvPr>
            <p:cNvSpPr txBox="1"/>
            <p:nvPr/>
          </p:nvSpPr>
          <p:spPr>
            <a:xfrm>
              <a:off x="1790700" y="2395895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07</a:t>
              </a:r>
            </a:p>
          </p:txBody>
        </p:sp>
        <p:cxnSp>
          <p:nvCxnSpPr>
            <p:cNvPr id="66" name="Straight Connector 50">
              <a:extLst>
                <a:ext uri="{FF2B5EF4-FFF2-40B4-BE49-F238E27FC236}">
                  <a16:creationId xmlns:a16="http://schemas.microsoft.com/office/drawing/2014/main" id="{3E1C8A42-6FC0-4310-AADD-560DF1A5E360}"/>
                </a:ext>
              </a:extLst>
            </p:cNvPr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EC6493-665B-4213-A735-2AB27756E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1042858"/>
            <a:ext cx="8610600" cy="5086337"/>
          </a:xfrm>
        </p:spPr>
        <p:txBody>
          <a:bodyPr>
            <a:normAutofit/>
          </a:bodyPr>
          <a:lstStyle/>
          <a:p>
            <a:r>
              <a:rPr lang="fr-FR" sz="23900" dirty="0"/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514791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2538671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Haut</a:t>
            </a:r>
            <a:r>
              <a:rPr lang="fr-FR" b="1" spc="200" dirty="0"/>
              <a:t> de page</a:t>
            </a:r>
            <a:endParaRPr lang="fr-FR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878E7E0-8E21-4B77-8B8F-22773DD4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55" y="2369679"/>
            <a:ext cx="5861574" cy="211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9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8" y="551095"/>
            <a:ext cx="2162268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Fond vidéo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DA340E3-4F7C-4292-9804-2982563F4487}"/>
              </a:ext>
            </a:extLst>
          </p:cNvPr>
          <p:cNvGrpSpPr/>
          <p:nvPr/>
        </p:nvGrpSpPr>
        <p:grpSpPr>
          <a:xfrm>
            <a:off x="3124649" y="4707760"/>
            <a:ext cx="1125659" cy="1121375"/>
            <a:chOff x="5115343" y="1811534"/>
            <a:chExt cx="1961314" cy="1953849"/>
          </a:xfrm>
        </p:grpSpPr>
        <p:sp>
          <p:nvSpPr>
            <p:cNvPr id="10" name="AutoShape 2">
              <a:extLst>
                <a:ext uri="{FF2B5EF4-FFF2-40B4-BE49-F238E27FC236}">
                  <a16:creationId xmlns:a16="http://schemas.microsoft.com/office/drawing/2014/main" id="{D4F65CCA-8C0E-404C-836B-BFB1E31F9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343" y="1811534"/>
              <a:ext cx="1961314" cy="1953849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 lang="fr-FR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D8D2D36F-B083-4BCF-8301-55A0EAA68997}"/>
                </a:ext>
              </a:extLst>
            </p:cNvPr>
            <p:cNvGrpSpPr/>
            <p:nvPr/>
          </p:nvGrpSpPr>
          <p:grpSpPr>
            <a:xfrm>
              <a:off x="5667497" y="2279825"/>
              <a:ext cx="988984" cy="1017265"/>
              <a:chOff x="9164424" y="2142241"/>
              <a:chExt cx="988984" cy="1017265"/>
            </a:xfrm>
          </p:grpSpPr>
          <p:pic>
            <p:nvPicPr>
              <p:cNvPr id="14" name="Graphique 13" descr="Jouer contour">
                <a:extLst>
                  <a:ext uri="{FF2B5EF4-FFF2-40B4-BE49-F238E27FC236}">
                    <a16:creationId xmlns:a16="http://schemas.microsoft.com/office/drawing/2014/main" id="{9540B95B-67F5-4E68-BEF4-81B010EAE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39008" y="22451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que 14" descr="Jouer avec un remplissage uni">
                <a:hlinkClick r:id="rId5" action="ppaction://hlinkfile"/>
                <a:extLst>
                  <a:ext uri="{FF2B5EF4-FFF2-40B4-BE49-F238E27FC236}">
                    <a16:creationId xmlns:a16="http://schemas.microsoft.com/office/drawing/2014/main" id="{E0424F1F-48C0-4300-874B-C949EA858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64424" y="2142241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3146B9E-6FD1-4713-A6A2-D7A62755D9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379" y="2007202"/>
            <a:ext cx="10045663" cy="203213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C4FC952-6AF0-4EA9-87E7-FBC80D935E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0452" y="4480769"/>
            <a:ext cx="2932590" cy="15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10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807" y="551095"/>
            <a:ext cx="3682309" cy="495486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fr-FR" sz="3200" b="1" spc="200" dirty="0">
                <a:latin typeface="Titillium" charset="0"/>
                <a:ea typeface="Titillium" charset="0"/>
                <a:cs typeface="Titillium" charset="0"/>
              </a:rPr>
              <a:t>Barre de sommaire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1C89B1-CFCB-4770-B63C-D876E8833BB4}"/>
              </a:ext>
            </a:extLst>
          </p:cNvPr>
          <p:cNvGrpSpPr/>
          <p:nvPr/>
        </p:nvGrpSpPr>
        <p:grpSpPr>
          <a:xfrm>
            <a:off x="3687479" y="583683"/>
            <a:ext cx="778329" cy="565019"/>
            <a:chOff x="3687479" y="819358"/>
            <a:chExt cx="778329" cy="565019"/>
          </a:xfrm>
        </p:grpSpPr>
        <p:sp>
          <p:nvSpPr>
            <p:cNvPr id="26" name="TextBox 25"/>
            <p:cNvSpPr txBox="1"/>
            <p:nvPr/>
          </p:nvSpPr>
          <p:spPr>
            <a:xfrm>
              <a:off x="3687479" y="819358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367837" y="841130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829F584-7FE0-4E43-BA42-78465504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975"/>
            <a:ext cx="12192000" cy="6548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B5424D0-ED34-43A7-8948-735438448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86" y="2505075"/>
            <a:ext cx="6324600" cy="18478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1A7EC5A-03BC-48D3-9C37-0285B45FB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188" y="2505075"/>
            <a:ext cx="3481992" cy="330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174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 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343</Words>
  <Application>Microsoft Office PowerPoint</Application>
  <PresentationFormat>Grand écran</PresentationFormat>
  <Paragraphs>112</Paragraphs>
  <Slides>26</Slides>
  <Notes>16</Notes>
  <HiddenSlides>0</HiddenSlides>
  <MMClips>2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Roboto-Bold</vt:lpstr>
      <vt:lpstr>Roboto-Regular</vt:lpstr>
      <vt:lpstr>Titillium</vt:lpstr>
      <vt:lpstr>Titillium Light</vt:lpstr>
      <vt:lpstr>Thème Office</vt:lpstr>
      <vt:lpstr>Présentation PowerPoint</vt:lpstr>
      <vt:lpstr>Présentation PowerPoint</vt:lpstr>
      <vt:lpstr>Un site sur Jean Yves Langlois</vt:lpstr>
      <vt:lpstr>Présentation PowerPoint</vt:lpstr>
      <vt:lpstr>Placement sur le site</vt:lpstr>
      <vt:lpstr>INDEX</vt:lpstr>
      <vt:lpstr>Haut de page</vt:lpstr>
      <vt:lpstr>Fond vidéo</vt:lpstr>
      <vt:lpstr>Barre de sommaire</vt:lpstr>
      <vt:lpstr>A propos de Lui</vt:lpstr>
      <vt:lpstr>Prè Tableau</vt:lpstr>
      <vt:lpstr>Prè Tableau</vt:lpstr>
      <vt:lpstr>Définition du style</vt:lpstr>
      <vt:lpstr>Compteur</vt:lpstr>
      <vt:lpstr>Qui-suis-je</vt:lpstr>
      <vt:lpstr>Gravure</vt:lpstr>
      <vt:lpstr>Choix : Peinture ou gravure</vt:lpstr>
      <vt:lpstr>Gravures</vt:lpstr>
      <vt:lpstr>Gravures</vt:lpstr>
      <vt:lpstr>Peinture</vt:lpstr>
      <vt:lpstr>Mes Expériences</vt:lpstr>
      <vt:lpstr>Mes Projets</vt:lpstr>
      <vt:lpstr>Me contacter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Antoine Gillet</dc:creator>
  <cp:lastModifiedBy>Antoine Gillet</cp:lastModifiedBy>
  <cp:revision>79</cp:revision>
  <dcterms:created xsi:type="dcterms:W3CDTF">2020-12-16T09:41:13Z</dcterms:created>
  <dcterms:modified xsi:type="dcterms:W3CDTF">2021-02-20T07:12:25Z</dcterms:modified>
</cp:coreProperties>
</file>